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7315200" cy="96012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/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4" name="Google Shape;104;p1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5" name="Google Shape;105;p1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-1524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8" name="Google Shape;178;p10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0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1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6" name="Google Shape;186;p11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1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2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4" name="Google Shape;194;p12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2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3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2" name="Google Shape;202;p13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3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6" name="Google Shape;116;p2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4" name="Google Shape;124;p3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3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2" name="Google Shape;132;p4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4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5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6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7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7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2" name="Google Shape;162;p8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8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0" name="Google Shape;170;p9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9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/>
          <p:nvPr>
            <p:ph idx="1" type="body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06324" lvl="0" marL="457200" algn="l">
              <a:spcBef>
                <a:spcPts val="400"/>
              </a:spcBef>
              <a:spcAft>
                <a:spcPts val="0"/>
              </a:spcAft>
              <a:buSzPts val="1224"/>
              <a:buChar char="▶"/>
              <a:defRPr/>
            </a:lvl1pPr>
            <a:lvl2pPr indent="-342900" lvl="1" marL="914400" algn="l">
              <a:spcBef>
                <a:spcPts val="324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" name="Google Shape;24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1"/>
          <p:cNvSpPr txBox="1"/>
          <p:nvPr>
            <p:ph idx="1" type="body"/>
          </p:nvPr>
        </p:nvSpPr>
        <p:spPr>
          <a:xfrm rot="5400000">
            <a:off x="2378964" y="-440436"/>
            <a:ext cx="4386071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06324" lvl="0" marL="457200" algn="l">
              <a:spcBef>
                <a:spcPts val="400"/>
              </a:spcBef>
              <a:spcAft>
                <a:spcPts val="0"/>
              </a:spcAft>
              <a:buSzPts val="1224"/>
              <a:buChar char="▶"/>
              <a:defRPr/>
            </a:lvl1pPr>
            <a:lvl2pPr indent="-342900" lvl="1" marL="914400" algn="l">
              <a:spcBef>
                <a:spcPts val="324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93" name="Google Shape;93;p11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1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1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"/>
          <p:cNvSpPr txBox="1"/>
          <p:nvPr>
            <p:ph type="title"/>
          </p:nvPr>
        </p:nvSpPr>
        <p:spPr>
          <a:xfrm rot="5400000">
            <a:off x="4936367" y="2182285"/>
            <a:ext cx="5592761" cy="1777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idx="1" type="body"/>
          </p:nvPr>
        </p:nvSpPr>
        <p:spPr>
          <a:xfrm rot="5400000">
            <a:off x="823120" y="-91279"/>
            <a:ext cx="5592760" cy="6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06324" lvl="0" marL="457200" algn="l">
              <a:spcBef>
                <a:spcPts val="400"/>
              </a:spcBef>
              <a:spcAft>
                <a:spcPts val="0"/>
              </a:spcAft>
              <a:buSzPts val="1224"/>
              <a:buChar char="▶"/>
              <a:defRPr/>
            </a:lvl1pPr>
            <a:lvl2pPr indent="-342900" lvl="1" marL="914400" algn="l">
              <a:spcBef>
                <a:spcPts val="324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99" name="Google Shape;99;p12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2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2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>
            <a:gsLst>
              <a:gs pos="0">
                <a:srgbClr val="667752"/>
              </a:gs>
              <a:gs pos="55000">
                <a:srgbClr val="B1C599"/>
              </a:gs>
              <a:gs pos="100000">
                <a:srgbClr val="667752"/>
              </a:gs>
            </a:gsLst>
            <a:lin ang="3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/>
          <p:nvPr>
            <p:ph type="ctrTitle"/>
          </p:nvPr>
        </p:nvSpPr>
        <p:spPr>
          <a:xfrm>
            <a:off x="685800" y="1752601"/>
            <a:ext cx="7772400" cy="182976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Calibri"/>
              <a:buNone/>
              <a:defRPr b="1" sz="48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" type="subTitle"/>
          </p:nvPr>
        </p:nvSpPr>
        <p:spPr>
          <a:xfrm>
            <a:off x="685800" y="3611607"/>
            <a:ext cx="7772400" cy="11997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lvl="0" marR="64008" algn="r">
              <a:spcBef>
                <a:spcPts val="400"/>
              </a:spcBef>
              <a:spcAft>
                <a:spcPts val="0"/>
              </a:spcAft>
              <a:buSzPts val="1836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324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29" name="Google Shape;29;p3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30" name="Google Shape;30;p3"/>
            <p:cNvSpPr/>
            <p:nvPr/>
          </p:nvSpPr>
          <p:spPr>
            <a:xfrm>
              <a:off x="1687513" y="4832896"/>
              <a:ext cx="7456487" cy="518816"/>
            </a:xfrm>
            <a:custGeom>
              <a:rect b="b" l="l" r="r" t="t"/>
              <a:pathLst>
                <a:path extrusionOk="0" h="367" w="469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rgbClr val="CAD3BF">
                <a:alpha val="40000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35443" y="5135526"/>
              <a:ext cx="9108557" cy="838200"/>
            </a:xfrm>
            <a:custGeom>
              <a:rect b="b" l="l" r="r" t="t"/>
              <a:pathLst>
                <a:path extrusionOk="0" h="528" w="5760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0" y="4883888"/>
              <a:ext cx="9144000" cy="1981200"/>
            </a:xfrm>
            <a:custGeom>
              <a:rect b="b" l="l" r="r" t="t"/>
              <a:pathLst>
                <a:path extrusionOk="0" h="1248" w="5760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">
                <a:alphaModFix amt="50000"/>
              </a:blip>
              <a:tile algn="t" flip="none" tx="0" sx="50000" ty="0" sy="50000"/>
            </a:blip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" name="Google Shape;33;p3"/>
            <p:cNvCxnSpPr/>
            <p:nvPr/>
          </p:nvCxnSpPr>
          <p:spPr>
            <a:xfrm>
              <a:off x="-3765" y="4880373"/>
              <a:ext cx="9147765" cy="839943"/>
            </a:xfrm>
            <a:prstGeom prst="straightConnector1">
              <a:avLst/>
            </a:prstGeom>
            <a:noFill/>
            <a:ln cap="flat" cmpd="sng" w="12050">
              <a:solidFill>
                <a:srgbClr val="C5D0B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4" name="Google Shape;34;p3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0F2E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>
            <p:ph type="title"/>
          </p:nvPr>
        </p:nvSpPr>
        <p:spPr>
          <a:xfrm>
            <a:off x="722376" y="1059712"/>
            <a:ext cx="77724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Calibri"/>
              <a:buNone/>
              <a:defRPr b="1" sz="4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" type="body"/>
          </p:nvPr>
        </p:nvSpPr>
        <p:spPr>
          <a:xfrm>
            <a:off x="3922713" y="2931712"/>
            <a:ext cx="4572000" cy="1454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564"/>
              <a:buNone/>
              <a:defRPr sz="23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324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4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4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82926F"/>
              </a:gs>
              <a:gs pos="72000">
                <a:srgbClr val="B1C39B"/>
              </a:gs>
              <a:gs pos="100000">
                <a:srgbClr val="BFCDB0"/>
              </a:gs>
            </a:gsLst>
            <a:lin ang="16200000" scaled="0"/>
          </a:gradFill>
          <a:ln cap="rnd" cmpd="sng" w="9525">
            <a:solidFill>
              <a:srgbClr val="78846A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4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82926F"/>
              </a:gs>
              <a:gs pos="72000">
                <a:srgbClr val="B1C39B"/>
              </a:gs>
              <a:gs pos="100000">
                <a:srgbClr val="BFCDB0"/>
              </a:gs>
            </a:gsLst>
            <a:lin ang="16200000" scaled="0"/>
          </a:gradFill>
          <a:ln cap="rnd" cmpd="sng" w="9525">
            <a:solidFill>
              <a:srgbClr val="78846A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 txBox="1"/>
          <p:nvPr>
            <p:ph idx="1" type="body"/>
          </p:nvPr>
        </p:nvSpPr>
        <p:spPr>
          <a:xfrm>
            <a:off x="457200" y="1481328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9504" lvl="0" marL="457200" algn="l">
              <a:spcBef>
                <a:spcPts val="400"/>
              </a:spcBef>
              <a:spcAft>
                <a:spcPts val="0"/>
              </a:spcAft>
              <a:buSzPts val="1904"/>
              <a:buChar char="▶"/>
              <a:defRPr sz="2800"/>
            </a:lvl1pPr>
            <a:lvl2pPr indent="-381000" lvl="1" marL="914400" algn="l">
              <a:spcBef>
                <a:spcPts val="324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spcBef>
                <a:spcPts val="350"/>
              </a:spcBef>
              <a:spcAft>
                <a:spcPts val="0"/>
              </a:spcAft>
              <a:buSzPts val="2000"/>
              <a:buChar char="⚫"/>
              <a:defRPr sz="2000"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47" name="Google Shape;47;p5"/>
          <p:cNvSpPr txBox="1"/>
          <p:nvPr>
            <p:ph idx="2" type="body"/>
          </p:nvPr>
        </p:nvSpPr>
        <p:spPr>
          <a:xfrm>
            <a:off x="4648200" y="1481328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9504" lvl="0" marL="457200" algn="l">
              <a:spcBef>
                <a:spcPts val="400"/>
              </a:spcBef>
              <a:spcAft>
                <a:spcPts val="0"/>
              </a:spcAft>
              <a:buSzPts val="1904"/>
              <a:buChar char="▶"/>
              <a:defRPr sz="2800"/>
            </a:lvl1pPr>
            <a:lvl2pPr indent="-381000" lvl="1" marL="914400" algn="l">
              <a:spcBef>
                <a:spcPts val="324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spcBef>
                <a:spcPts val="350"/>
              </a:spcBef>
              <a:spcAft>
                <a:spcPts val="0"/>
              </a:spcAft>
              <a:buSzPts val="2000"/>
              <a:buChar char="⚫"/>
              <a:defRPr sz="2000"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"/>
          <p:cNvSpPr txBox="1"/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6"/>
          <p:cNvSpPr txBox="1"/>
          <p:nvPr>
            <p:ph idx="1" type="body"/>
          </p:nvPr>
        </p:nvSpPr>
        <p:spPr>
          <a:xfrm>
            <a:off x="457200" y="5410200"/>
            <a:ext cx="4040188" cy="762000"/>
          </a:xfrm>
          <a:prstGeom prst="rect">
            <a:avLst/>
          </a:prstGeom>
          <a:solidFill>
            <a:schemeClr val="accent1"/>
          </a:solidFill>
          <a:ln cap="flat" cmpd="sng" w="96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182875" spcFirstLastPara="1" rIns="91425" wrap="square" tIns="45700"/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32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24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55" name="Google Shape;55;p6"/>
          <p:cNvSpPr txBox="1"/>
          <p:nvPr>
            <p:ph idx="2" type="body"/>
          </p:nvPr>
        </p:nvSpPr>
        <p:spPr>
          <a:xfrm>
            <a:off x="4645026" y="5410200"/>
            <a:ext cx="4041775" cy="762000"/>
          </a:xfrm>
          <a:prstGeom prst="rect">
            <a:avLst/>
          </a:prstGeom>
          <a:solidFill>
            <a:schemeClr val="accent1"/>
          </a:solidFill>
          <a:ln cap="flat" cmpd="sng" w="96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182875" spcFirstLastPara="1" rIns="91425" wrap="square" tIns="45700"/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32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24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56" name="Google Shape;56;p6"/>
          <p:cNvSpPr txBox="1"/>
          <p:nvPr>
            <p:ph idx="3" type="body"/>
          </p:nvPr>
        </p:nvSpPr>
        <p:spPr>
          <a:xfrm>
            <a:off x="457200" y="1444294"/>
            <a:ext cx="4040188" cy="3941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32232" lvl="0" marL="457200" algn="l">
              <a:spcBef>
                <a:spcPts val="400"/>
              </a:spcBef>
              <a:spcAft>
                <a:spcPts val="0"/>
              </a:spcAft>
              <a:buSzPts val="1632"/>
              <a:buChar char="▶"/>
              <a:defRPr sz="2400"/>
            </a:lvl1pPr>
            <a:lvl2pPr indent="-355600" lvl="1" marL="914400" algn="l">
              <a:spcBef>
                <a:spcPts val="324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3pPr>
            <a:lvl4pPr indent="-330200" lvl="3" marL="1828800" algn="l">
              <a:spcBef>
                <a:spcPts val="350"/>
              </a:spcBef>
              <a:spcAft>
                <a:spcPts val="0"/>
              </a:spcAft>
              <a:buSzPts val="1600"/>
              <a:buChar char="⚫"/>
              <a:defRPr sz="1600"/>
            </a:lvl4pPr>
            <a:lvl5pPr indent="-330200" lvl="4" marL="2286000" algn="l">
              <a:spcBef>
                <a:spcPts val="350"/>
              </a:spcBef>
              <a:spcAft>
                <a:spcPts val="0"/>
              </a:spcAft>
              <a:buSzPts val="1600"/>
              <a:buChar char="⚫"/>
              <a:defRPr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4" type="body"/>
          </p:nvPr>
        </p:nvSpPr>
        <p:spPr>
          <a:xfrm>
            <a:off x="4645025" y="1444294"/>
            <a:ext cx="4041775" cy="3941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32232" lvl="0" marL="457200" algn="l">
              <a:spcBef>
                <a:spcPts val="0"/>
              </a:spcBef>
              <a:spcAft>
                <a:spcPts val="0"/>
              </a:spcAft>
              <a:buSzPts val="1632"/>
              <a:buChar char="▶"/>
              <a:defRPr sz="2400"/>
            </a:lvl1pPr>
            <a:lvl2pPr indent="-355600" lvl="1" marL="914400" algn="l">
              <a:spcBef>
                <a:spcPts val="324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3pPr>
            <a:lvl4pPr indent="-330200" lvl="3" marL="1828800" algn="l">
              <a:spcBef>
                <a:spcPts val="350"/>
              </a:spcBef>
              <a:spcAft>
                <a:spcPts val="0"/>
              </a:spcAft>
              <a:buSzPts val="1600"/>
              <a:buChar char="⚫"/>
              <a:defRPr sz="1600"/>
            </a:lvl4pPr>
            <a:lvl5pPr indent="-330200" lvl="4" marL="2286000" algn="l">
              <a:spcBef>
                <a:spcPts val="350"/>
              </a:spcBef>
              <a:spcAft>
                <a:spcPts val="0"/>
              </a:spcAft>
              <a:buSzPts val="1600"/>
              <a:buChar char="⚫"/>
              <a:defRPr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7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"/>
          <p:cNvSpPr txBox="1"/>
          <p:nvPr>
            <p:ph type="title"/>
          </p:nvPr>
        </p:nvSpPr>
        <p:spPr>
          <a:xfrm>
            <a:off x="914400" y="4876800"/>
            <a:ext cx="7481776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Calibri"/>
              <a:buNone/>
              <a:defRPr b="0" sz="25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" type="body"/>
          </p:nvPr>
        </p:nvSpPr>
        <p:spPr>
          <a:xfrm>
            <a:off x="4419600" y="5355102"/>
            <a:ext cx="3974592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r">
              <a:spcBef>
                <a:spcPts val="400"/>
              </a:spcBef>
              <a:spcAft>
                <a:spcPts val="0"/>
              </a:spcAft>
              <a:buSzPts val="1088"/>
              <a:buNone/>
              <a:defRPr sz="1600"/>
            </a:lvl1pPr>
            <a:lvl2pPr indent="-228600" lvl="1" marL="914400" algn="l">
              <a:spcBef>
                <a:spcPts val="324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2" type="body"/>
          </p:nvPr>
        </p:nvSpPr>
        <p:spPr>
          <a:xfrm>
            <a:off x="914400" y="274320"/>
            <a:ext cx="7479792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66776" lvl="0" marL="457200" algn="l">
              <a:spcBef>
                <a:spcPts val="400"/>
              </a:spcBef>
              <a:spcAft>
                <a:spcPts val="0"/>
              </a:spcAft>
              <a:buSzPts val="2176"/>
              <a:buChar char="▶"/>
              <a:defRPr sz="3200"/>
            </a:lvl1pPr>
            <a:lvl2pPr indent="-406400" lvl="1" marL="914400" algn="l">
              <a:spcBef>
                <a:spcPts val="324"/>
              </a:spcBef>
              <a:spcAft>
                <a:spcPts val="0"/>
              </a:spcAft>
              <a:buSzPts val="2800"/>
              <a:buChar char="◦"/>
              <a:defRPr sz="2800"/>
            </a:lvl2pPr>
            <a:lvl3pPr indent="-381000" lvl="2" marL="1371600" algn="l">
              <a:spcBef>
                <a:spcPts val="350"/>
              </a:spcBef>
              <a:spcAft>
                <a:spcPts val="0"/>
              </a:spcAft>
              <a:buSzPts val="2400"/>
              <a:buChar char="⚫"/>
              <a:defRPr sz="2400"/>
            </a:lvl3pPr>
            <a:lvl4pPr indent="-355600" lvl="3" marL="1828800" algn="l">
              <a:spcBef>
                <a:spcPts val="350"/>
              </a:spcBef>
              <a:spcAft>
                <a:spcPts val="0"/>
              </a:spcAft>
              <a:buSzPts val="2000"/>
              <a:buChar char="⚫"/>
              <a:defRPr sz="2000"/>
            </a:lvl4pPr>
            <a:lvl5pPr indent="-355600" lvl="4" marL="2286000" algn="l">
              <a:spcBef>
                <a:spcPts val="350"/>
              </a:spcBef>
              <a:spcAft>
                <a:spcPts val="0"/>
              </a:spcAft>
              <a:buSzPts val="2000"/>
              <a:buChar char="⚫"/>
              <a:defRPr sz="20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9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/>
          <p:nvPr>
            <p:ph idx="1" type="body"/>
          </p:nvPr>
        </p:nvSpPr>
        <p:spPr>
          <a:xfrm>
            <a:off x="1141232" y="5443402"/>
            <a:ext cx="7162800" cy="6482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/>
          <a:lstStyle>
            <a:lvl1pPr indent="-228600" lvl="0" marL="457200" marR="18288" algn="r">
              <a:spcBef>
                <a:spcPts val="400"/>
              </a:spcBef>
              <a:spcAft>
                <a:spcPts val="0"/>
              </a:spcAft>
              <a:buSzPts val="952"/>
              <a:buNone/>
              <a:defRPr sz="1400"/>
            </a:lvl1pPr>
            <a:lvl2pPr indent="-304800" lvl="1" marL="914400" algn="l">
              <a:spcBef>
                <a:spcPts val="324"/>
              </a:spcBef>
              <a:spcAft>
                <a:spcPts val="0"/>
              </a:spcAft>
              <a:buSzPts val="1200"/>
              <a:buChar char="◦"/>
              <a:defRPr sz="1200"/>
            </a:lvl2pPr>
            <a:lvl3pPr indent="-292100" lvl="2" marL="1371600" algn="l">
              <a:spcBef>
                <a:spcPts val="350"/>
              </a:spcBef>
              <a:spcAft>
                <a:spcPts val="0"/>
              </a:spcAft>
              <a:buSzPts val="1000"/>
              <a:buChar char="⚫"/>
              <a:defRPr sz="1000"/>
            </a:lvl3pPr>
            <a:lvl4pPr indent="-285750" lvl="3" marL="1828800" algn="l">
              <a:spcBef>
                <a:spcPts val="350"/>
              </a:spcBef>
              <a:spcAft>
                <a:spcPts val="0"/>
              </a:spcAft>
              <a:buSzPts val="900"/>
              <a:buChar char="⚫"/>
              <a:defRPr sz="900"/>
            </a:lvl4pPr>
            <a:lvl5pPr indent="-285750" lvl="4" marL="2286000" algn="l">
              <a:spcBef>
                <a:spcPts val="350"/>
              </a:spcBef>
              <a:spcAft>
                <a:spcPts val="0"/>
              </a:spcAft>
              <a:buSzPts val="900"/>
              <a:buChar char="⚫"/>
              <a:defRPr sz="9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79" name="Google Shape;79;p10"/>
          <p:cNvSpPr/>
          <p:nvPr>
            <p:ph idx="2" type="pic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176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 marR="0" rtl="0" algn="l"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b="0" i="0" sz="23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lvl="2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⚫"/>
              <a:defRPr b="0" i="0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lvl="3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⚫"/>
              <a:defRPr b="0" i="0" sz="19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lvl="4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lvl="5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◾"/>
              <a:def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lvl="6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lvl="7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lvl="8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/>
        </p:txBody>
      </p:sp>
      <p:sp>
        <p:nvSpPr>
          <p:cNvPr id="80" name="Google Shape;80;p10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0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0"/>
          <p:cNvSpPr txBox="1"/>
          <p:nvPr>
            <p:ph type="title"/>
          </p:nvPr>
        </p:nvSpPr>
        <p:spPr>
          <a:xfrm>
            <a:off x="228600" y="4865122"/>
            <a:ext cx="8075432" cy="562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Calibri"/>
              <a:buNone/>
              <a:defRPr b="0"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0"/>
          <p:cNvSpPr/>
          <p:nvPr/>
        </p:nvSpPr>
        <p:spPr>
          <a:xfrm>
            <a:off x="499273" y="5944936"/>
            <a:ext cx="4940624" cy="921076"/>
          </a:xfrm>
          <a:custGeom>
            <a:rect b="b" l="l" r="r" t="t"/>
            <a:pathLst>
              <a:path extrusionOk="0" h="337" w="7485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CAD3BF">
              <a:alpha val="4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0"/>
          <p:cNvSpPr/>
          <p:nvPr/>
        </p:nvSpPr>
        <p:spPr>
          <a:xfrm>
            <a:off x="485717" y="5939011"/>
            <a:ext cx="3690451" cy="933450"/>
          </a:xfrm>
          <a:custGeom>
            <a:rect b="b" l="l" r="r" t="t"/>
            <a:pathLst>
              <a:path extrusionOk="0" h="588" w="5591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0"/>
          <p:cNvSpPr/>
          <p:nvPr/>
        </p:nvSpPr>
        <p:spPr>
          <a:xfrm>
            <a:off x="-6042" y="5791253"/>
            <a:ext cx="3402314" cy="1080868"/>
          </a:xfrm>
          <a:prstGeom prst="rtTriangle">
            <a:avLst/>
          </a:prstGeom>
          <a:blipFill rotWithShape="1">
            <a:blip r:embed="rId2">
              <a:alphaModFix amt="50000"/>
            </a:blip>
            <a:tile algn="t" flip="none" tx="0" sx="50000" ty="0" sy="50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7" name="Google Shape;87;p10"/>
          <p:cNvCxnSpPr/>
          <p:nvPr/>
        </p:nvCxnSpPr>
        <p:spPr>
          <a:xfrm>
            <a:off x="-9237" y="5787738"/>
            <a:ext cx="3405509" cy="1084383"/>
          </a:xfrm>
          <a:prstGeom prst="straightConnector1">
            <a:avLst/>
          </a:prstGeom>
          <a:noFill/>
          <a:ln cap="flat" cmpd="sng" w="12050">
            <a:solidFill>
              <a:srgbClr val="C5D0BA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8" name="Google Shape;88;p10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82926F"/>
              </a:gs>
              <a:gs pos="72000">
                <a:srgbClr val="B1C39B"/>
              </a:gs>
              <a:gs pos="100000">
                <a:srgbClr val="BFCDB0"/>
              </a:gs>
            </a:gsLst>
            <a:lin ang="16200000" scaled="0"/>
          </a:gradFill>
          <a:ln cap="rnd" cmpd="sng" w="9525">
            <a:solidFill>
              <a:srgbClr val="78846A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0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82926F"/>
              </a:gs>
              <a:gs pos="72000">
                <a:srgbClr val="B1C39B"/>
              </a:gs>
              <a:gs pos="100000">
                <a:srgbClr val="BFCDB0"/>
              </a:gs>
            </a:gsLst>
            <a:lin ang="16200000" scaled="0"/>
          </a:gradFill>
          <a:ln cap="rnd" cmpd="sng" w="9525">
            <a:solidFill>
              <a:srgbClr val="78846A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499273" y="5944936"/>
            <a:ext cx="4940624" cy="921076"/>
          </a:xfrm>
          <a:custGeom>
            <a:rect b="b" l="l" r="r" t="t"/>
            <a:pathLst>
              <a:path extrusionOk="0" h="337" w="7485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CAD3BF">
              <a:alpha val="4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485717" y="5939011"/>
            <a:ext cx="3690451" cy="933450"/>
          </a:xfrm>
          <a:custGeom>
            <a:rect b="b" l="l" r="r" t="t"/>
            <a:pathLst>
              <a:path extrusionOk="0" h="588" w="5591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-6042" y="5791253"/>
            <a:ext cx="3402314" cy="1080868"/>
          </a:xfrm>
          <a:prstGeom prst="rtTriangle">
            <a:avLst/>
          </a:prstGeom>
          <a:blipFill rotWithShape="1">
            <a:blip r:embed="rId1">
              <a:alphaModFix amt="50000"/>
            </a:blip>
            <a:tile algn="t" flip="none" tx="0" sx="50000" ty="0" sy="50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" name="Google Shape;13;p1"/>
          <p:cNvCxnSpPr/>
          <p:nvPr/>
        </p:nvCxnSpPr>
        <p:spPr>
          <a:xfrm>
            <a:off x="-9237" y="5787738"/>
            <a:ext cx="3405509" cy="1084383"/>
          </a:xfrm>
          <a:prstGeom prst="straightConnector1">
            <a:avLst/>
          </a:prstGeom>
          <a:noFill/>
          <a:ln cap="flat" cmpd="sng" w="12050">
            <a:solidFill>
              <a:srgbClr val="C5D0BA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" name="Google Shape;14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  <a:defRPr b="1" i="0" sz="4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" name="Google Shape;15;p1"/>
          <p:cNvSpPr txBox="1"/>
          <p:nvPr>
            <p:ph idx="1" type="body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5186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▶"/>
              <a:defRPr b="0" i="0" sz="27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-374650" lvl="1" marL="914400" marR="0" rtl="0" algn="l"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b="0" i="0" sz="23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-361950" lvl="2" marL="13716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⚫"/>
              <a:defRPr b="0" i="0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-349250" lvl="3" marL="18288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⚫"/>
              <a:defRPr b="0" i="0" sz="19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-342900" lvl="4" marL="22860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-342900" lvl="5" marL="27432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◾"/>
              <a:def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-330200" lvl="6" marL="32004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-330200" lvl="7" marL="36576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-330200" lvl="8" marL="41148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jamesshuggins.com/h/tek1/first_computer_bug.htm" TargetMode="External"/><Relationship Id="rId4" Type="http://schemas.openxmlformats.org/officeDocument/2006/relationships/hyperlink" Target="http://slashdot.org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3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8" name="Google Shape;108;p13"/>
          <p:cNvSpPr txBox="1"/>
          <p:nvPr>
            <p:ph type="title"/>
          </p:nvPr>
        </p:nvSpPr>
        <p:spPr>
          <a:xfrm>
            <a:off x="685800" y="1981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libri"/>
              <a:buNone/>
            </a:pPr>
            <a:r>
              <a:rPr lang="en-US" sz="4000" u="sng"/>
              <a:t>Classes Introduction V</a:t>
            </a:r>
            <a:endParaRPr sz="4000" u="sng"/>
          </a:p>
        </p:txBody>
      </p:sp>
      <p:sp>
        <p:nvSpPr>
          <p:cNvPr id="109" name="Google Shape;109;p13"/>
          <p:cNvSpPr txBox="1"/>
          <p:nvPr/>
        </p:nvSpPr>
        <p:spPr>
          <a:xfrm>
            <a:off x="304800" y="457200"/>
            <a:ext cx="8610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libri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CMSC 131 </a:t>
            </a:r>
            <a:br>
              <a:rPr b="1" i="0" lang="en-US" sz="4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Object-Oriented Programming I</a:t>
            </a:r>
            <a:endParaRPr/>
          </a:p>
        </p:txBody>
      </p:sp>
      <p:sp>
        <p:nvSpPr>
          <p:cNvPr id="110" name="Google Shape;110;p13"/>
          <p:cNvSpPr txBox="1"/>
          <p:nvPr/>
        </p:nvSpPr>
        <p:spPr>
          <a:xfrm>
            <a:off x="685800" y="3048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92"/>
              <a:buFont typeface="Calibri"/>
              <a:buNone/>
            </a:pPr>
            <a:r>
              <a:rPr b="1" lang="en-US" sz="3792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Dept of Computer Science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92"/>
              <a:buFont typeface="Calibri"/>
              <a:buNone/>
            </a:pPr>
            <a:r>
              <a:rPr b="1" i="0" lang="en-US" sz="3792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University</a:t>
            </a:r>
            <a:r>
              <a:rPr b="1" i="0" lang="en-US" sz="3792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of Maryland College Park</a:t>
            </a:r>
            <a:endParaRPr b="1" i="0" sz="3792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3"/>
          <p:cNvSpPr txBox="1"/>
          <p:nvPr/>
        </p:nvSpPr>
        <p:spPr>
          <a:xfrm>
            <a:off x="228600" y="304800"/>
            <a:ext cx="20574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r>
              <a:t/>
            </a:r>
            <a:endParaRPr b="1" i="0" sz="41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umdGlobe.png" id="112" name="Google Shape;11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" y="457200"/>
            <a:ext cx="1688823" cy="1524766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3"/>
          <p:cNvSpPr txBox="1"/>
          <p:nvPr/>
        </p:nvSpPr>
        <p:spPr>
          <a:xfrm>
            <a:off x="609600" y="4648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</a:pPr>
            <a:r>
              <a:rPr lang="en-US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This material is based on material provided by Ben Bederson, Bonnie Dorr, Fawzi Emad, David Mount, Jan Plane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2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Static Variables</a:t>
            </a:r>
            <a:endParaRPr/>
          </a:p>
        </p:txBody>
      </p:sp>
      <p:sp>
        <p:nvSpPr>
          <p:cNvPr id="182" name="Google Shape;182;p22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2"/>
          <p:cNvSpPr txBox="1"/>
          <p:nvPr>
            <p:ph idx="1" type="body"/>
          </p:nvPr>
        </p:nvSpPr>
        <p:spPr>
          <a:xfrm>
            <a:off x="304800" y="1066800"/>
            <a:ext cx="8610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1" lvl="0" marL="365760" rtl="0" algn="l">
              <a:spcBef>
                <a:spcPts val="0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 sz="2300"/>
              <a:t>We can have static variables</a:t>
            </a:r>
            <a:endParaRPr/>
          </a:p>
          <a:p>
            <a:pPr indent="-228599" lvl="1" marL="621792" rtl="0" algn="l">
              <a:spcBef>
                <a:spcPts val="324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/>
              <a:t>Variable that is shared by all instances of the class</a:t>
            </a:r>
            <a:endParaRPr/>
          </a:p>
          <a:p>
            <a:pPr indent="-228599" lvl="1" marL="621792" rtl="0" algn="l">
              <a:spcBef>
                <a:spcPts val="324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/>
              <a:t>There is only one copy</a:t>
            </a:r>
            <a:endParaRPr/>
          </a:p>
          <a:p>
            <a:pPr indent="-228599" lvl="1" marL="621792" rtl="0" algn="l">
              <a:spcBef>
                <a:spcPts val="324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/>
              <a:t>You can access it by using the name of the class</a:t>
            </a:r>
            <a:endParaRPr/>
          </a:p>
          <a:p>
            <a:pPr indent="0" lvl="2" marL="630936" rtl="0" algn="l">
              <a:spcBef>
                <a:spcPts val="350"/>
              </a:spcBef>
              <a:spcAft>
                <a:spcPts val="0"/>
              </a:spcAft>
              <a:buSzPts val="2530"/>
              <a:buNone/>
            </a:pPr>
            <a:r>
              <a:rPr lang="en-US" sz="2300"/>
              <a:t>              </a:t>
            </a:r>
            <a:r>
              <a:rPr b="1" lang="en-US" sz="2300"/>
              <a:t>ClassName</a:t>
            </a:r>
            <a:r>
              <a:rPr lang="en-US" sz="2300"/>
              <a:t>.</a:t>
            </a:r>
            <a:r>
              <a:rPr i="1" lang="en-US" sz="2300"/>
              <a:t>staticVariableName</a:t>
            </a:r>
            <a:endParaRPr i="1" sz="2300"/>
          </a:p>
          <a:p>
            <a:pPr indent="-228599" lvl="1" marL="621792" rtl="0" algn="l">
              <a:spcBef>
                <a:spcPts val="324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/>
              <a:t>In methods of the class you can access the variable directly</a:t>
            </a:r>
            <a:endParaRPr/>
          </a:p>
          <a:p>
            <a:pPr indent="-228600" lvl="2" marL="859536" rtl="0" algn="l">
              <a:spcBef>
                <a:spcPts val="350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/>
              <a:t>No need for class names</a:t>
            </a:r>
            <a:endParaRPr/>
          </a:p>
          <a:p>
            <a:pPr indent="-256031" lvl="0" marL="365760" rtl="0" algn="l">
              <a:spcBef>
                <a:spcPts val="400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 sz="2300"/>
              <a:t>Let’s see a diagram that shows how static variables are shared</a:t>
            </a:r>
            <a:endParaRPr/>
          </a:p>
          <a:p>
            <a:pPr indent="-256031" lvl="0" marL="365760" rtl="0" algn="l">
              <a:spcBef>
                <a:spcPts val="400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 sz="2300"/>
              <a:t>Let’s add a static variable to our previous example</a:t>
            </a:r>
            <a:endParaRPr/>
          </a:p>
          <a:p>
            <a:pPr indent="-256031" lvl="0" marL="365760" rtl="0" algn="l">
              <a:spcBef>
                <a:spcPts val="400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 sz="2300"/>
              <a:t>When is a static variable initialized?</a:t>
            </a:r>
            <a:endParaRPr/>
          </a:p>
          <a:p>
            <a:pPr indent="-228599" lvl="1" marL="621792" rtl="0" algn="l">
              <a:spcBef>
                <a:spcPts val="324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/>
              <a:t>At class load time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3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Scope</a:t>
            </a:r>
            <a:endParaRPr/>
          </a:p>
        </p:txBody>
      </p:sp>
      <p:sp>
        <p:nvSpPr>
          <p:cNvPr id="190" name="Google Shape;190;p23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3"/>
          <p:cNvSpPr txBox="1"/>
          <p:nvPr>
            <p:ph idx="1" type="body"/>
          </p:nvPr>
        </p:nvSpPr>
        <p:spPr>
          <a:xfrm>
            <a:off x="304800" y="10668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spcBef>
                <a:spcPts val="0"/>
              </a:spcBef>
              <a:spcAft>
                <a:spcPts val="0"/>
              </a:spcAft>
              <a:buSzPts val="2860"/>
              <a:buFont typeface="Arial"/>
              <a:buChar char="•"/>
            </a:pPr>
            <a:r>
              <a:rPr lang="en-US" sz="2600"/>
              <a:t>What is the scope (visibility) of: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860"/>
              <a:buFont typeface="Arial"/>
              <a:buChar char="•"/>
            </a:pPr>
            <a:r>
              <a:rPr lang="en-US" sz="2600"/>
              <a:t>Instance variables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860"/>
              <a:buFont typeface="Arial"/>
              <a:buChar char="•"/>
            </a:pPr>
            <a:r>
              <a:rPr lang="en-US" sz="2600"/>
              <a:t>Static variables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860"/>
              <a:buFont typeface="Arial"/>
              <a:buChar char="•"/>
            </a:pPr>
            <a:r>
              <a:rPr lang="en-US" sz="2600"/>
              <a:t>Local variables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860"/>
              <a:buFont typeface="Arial"/>
              <a:buChar char="•"/>
            </a:pPr>
            <a:r>
              <a:rPr lang="en-US" sz="2600"/>
              <a:t>Parameters</a:t>
            </a:r>
            <a:endParaRPr/>
          </a:p>
          <a:p>
            <a:pPr indent="0" lvl="1" marL="621792" rtl="0" algn="l">
              <a:spcBef>
                <a:spcPts val="324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sz="3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4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Review Of Variables</a:t>
            </a:r>
            <a:endParaRPr/>
          </a:p>
        </p:txBody>
      </p:sp>
      <p:sp>
        <p:nvSpPr>
          <p:cNvPr id="198" name="Google Shape;198;p24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4"/>
          <p:cNvSpPr txBox="1"/>
          <p:nvPr>
            <p:ph idx="1" type="body"/>
          </p:nvPr>
        </p:nvSpPr>
        <p:spPr>
          <a:xfrm>
            <a:off x="304800" y="1066800"/>
            <a:ext cx="83058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000"/>
              <a:t>Instance variables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Belong to the class and created when an object is created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Space for them exists in the heap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We need an object to access them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In a non-static method we can refer to them directly (no need for object reference)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They have default values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000"/>
              <a:t>Static variables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Belong to the class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They are shared by all instances of the class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We can refer to them by using the class name (no need for class name if reference by methods of the class)</a:t>
            </a:r>
            <a:endParaRPr sz="2000"/>
          </a:p>
          <a:p>
            <a:pPr indent="-101600" lvl="1" marL="621792" rtl="0" algn="l">
              <a:spcBef>
                <a:spcPts val="324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5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Review Of Variables</a:t>
            </a:r>
            <a:endParaRPr/>
          </a:p>
        </p:txBody>
      </p:sp>
      <p:sp>
        <p:nvSpPr>
          <p:cNvPr id="206" name="Google Shape;206;p25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5"/>
          <p:cNvSpPr txBox="1"/>
          <p:nvPr>
            <p:ph idx="1" type="body"/>
          </p:nvPr>
        </p:nvSpPr>
        <p:spPr>
          <a:xfrm>
            <a:off x="304800" y="1066800"/>
            <a:ext cx="83058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000"/>
              <a:t>Local Variables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Defined in a method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Created when method is called and destroy on exit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Don’t have default values (Eclipse will know if you are using uninitialized variables and force you to initialized them)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000"/>
              <a:t>Parameters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Like local variables but initialized when a method is called</a:t>
            </a:r>
            <a:endParaRPr/>
          </a:p>
          <a:p>
            <a:pPr indent="-101600" lvl="1" marL="621792" rtl="0" algn="l">
              <a:spcBef>
                <a:spcPts val="324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  <a:p>
            <a:pPr indent="-101600" lvl="1" marL="621792" rtl="0" algn="l">
              <a:spcBef>
                <a:spcPts val="324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4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Overview</a:t>
            </a:r>
            <a:endParaRPr/>
          </a:p>
        </p:txBody>
      </p:sp>
      <p:sp>
        <p:nvSpPr>
          <p:cNvPr id="120" name="Google Shape;120;p14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4"/>
          <p:cNvSpPr txBox="1"/>
          <p:nvPr>
            <p:ph idx="1" type="body"/>
          </p:nvPr>
        </p:nvSpPr>
        <p:spPr>
          <a:xfrm>
            <a:off x="304800" y="10668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spcBef>
                <a:spcPts val="0"/>
              </a:spcBef>
              <a:spcAft>
                <a:spcPts val="0"/>
              </a:spcAft>
              <a:buSzPts val="1904"/>
              <a:buFont typeface="Arial"/>
              <a:buChar char="•"/>
            </a:pPr>
            <a:r>
              <a:rPr lang="en-US" sz="2800"/>
              <a:t>Private vs. Public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1904"/>
              <a:buFont typeface="Arial"/>
              <a:buChar char="•"/>
            </a:pPr>
            <a:r>
              <a:rPr lang="en-US" sz="2800"/>
              <a:t>Equals method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1904"/>
              <a:buFont typeface="Arial"/>
              <a:buChar char="•"/>
            </a:pPr>
            <a:r>
              <a:rPr lang="en-US" sz="2800"/>
              <a:t>toString method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1904"/>
              <a:buFont typeface="Arial"/>
              <a:buChar char="•"/>
            </a:pPr>
            <a:r>
              <a:rPr lang="en-US" sz="2800"/>
              <a:t>Static variables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5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Some Sites</a:t>
            </a:r>
            <a:endParaRPr/>
          </a:p>
        </p:txBody>
      </p:sp>
      <p:sp>
        <p:nvSpPr>
          <p:cNvPr id="128" name="Google Shape;128;p15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5"/>
          <p:cNvSpPr txBox="1"/>
          <p:nvPr>
            <p:ph idx="1" type="body"/>
          </p:nvPr>
        </p:nvSpPr>
        <p:spPr>
          <a:xfrm>
            <a:off x="304800" y="1066800"/>
            <a:ext cx="83820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First bug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 u="sng">
                <a:solidFill>
                  <a:schemeClr val="hlink"/>
                </a:solidFill>
                <a:hlinkClick r:id="rId3"/>
              </a:rPr>
              <a:t>http://www.jamesshuggins.com/h/tek1/first_computer_bug.htm</a:t>
            </a:r>
            <a:endParaRPr sz="2000"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To keep informed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 u="sng">
                <a:solidFill>
                  <a:schemeClr val="hlink"/>
                </a:solidFill>
                <a:hlinkClick r:id="rId4"/>
              </a:rPr>
              <a:t>http://slashdot.org/</a:t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6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Private vs. Public</a:t>
            </a:r>
            <a:endParaRPr/>
          </a:p>
        </p:txBody>
      </p:sp>
      <p:sp>
        <p:nvSpPr>
          <p:cNvPr id="136" name="Google Shape;136;p16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6"/>
          <p:cNvSpPr txBox="1"/>
          <p:nvPr>
            <p:ph idx="1" type="body"/>
          </p:nvPr>
        </p:nvSpPr>
        <p:spPr>
          <a:xfrm>
            <a:off x="304800" y="1066800"/>
            <a:ext cx="8686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spcBef>
                <a:spcPts val="0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What is the effect of private?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What is the effect of public?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Let’s define a class and see how access is affected when defining methods and fields using private and public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Why we want to declare fields as private?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Data protection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Why we want to declare methods as private?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By having fields define as private we need to provide get/set methods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Let’s add get/set methods to our previous class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Eclipse allows you to generate set and get methods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What if we don’t provide an access specifier?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7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Equality Testing</a:t>
            </a:r>
            <a:endParaRPr/>
          </a:p>
        </p:txBody>
      </p:sp>
      <p:sp>
        <p:nvSpPr>
          <p:cNvPr id="143" name="Google Shape;143;p17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7"/>
          <p:cNvSpPr/>
          <p:nvPr/>
        </p:nvSpPr>
        <p:spPr>
          <a:xfrm>
            <a:off x="457200" y="838200"/>
            <a:ext cx="7848600" cy="33701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public boolean equals(Student otherStudent) {</a:t>
            </a:r>
            <a:endParaRPr b="0" i="0" sz="21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    if (otherStudent == null) {	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          return false;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    } else if (id == otherStudent.id) {</a:t>
            </a:r>
            <a:endParaRPr b="0" i="0" sz="21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          return true;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    } else {</a:t>
            </a:r>
            <a:endParaRPr b="0" i="0" sz="21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	     return false;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    }</a:t>
            </a:r>
            <a:endParaRPr b="0" i="0" sz="21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}</a:t>
            </a:r>
            <a:endParaRPr b="0" i="0" sz="21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5" name="Google Shape;145;p17"/>
          <p:cNvSpPr txBox="1"/>
          <p:nvPr>
            <p:ph idx="1" type="body"/>
          </p:nvPr>
        </p:nvSpPr>
        <p:spPr>
          <a:xfrm>
            <a:off x="381000" y="4191000"/>
            <a:ext cx="8153400" cy="11731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1" lvl="0" marL="365760" rtl="0" algn="l">
              <a:spcBef>
                <a:spcPts val="0"/>
              </a:spcBef>
              <a:spcAft>
                <a:spcPts val="0"/>
              </a:spcAft>
              <a:buSzPts val="2420"/>
              <a:buFont typeface="Arial"/>
              <a:buChar char="•"/>
            </a:pPr>
            <a:r>
              <a:rPr lang="en-US" sz="2200"/>
              <a:t>IMPORTANT: For now we will have a parameter different from </a:t>
            </a:r>
            <a:r>
              <a:rPr lang="en-US" sz="2200">
                <a:solidFill>
                  <a:srgbClr val="C00000"/>
                </a:solidFill>
              </a:rPr>
              <a:t>Object</a:t>
            </a:r>
            <a:r>
              <a:rPr lang="en-US" sz="2200"/>
              <a:t> but the correct approach to define equals is to use </a:t>
            </a:r>
            <a:r>
              <a:rPr lang="en-US" sz="2200">
                <a:solidFill>
                  <a:srgbClr val="C00000"/>
                </a:solidFill>
              </a:rPr>
              <a:t>Object</a:t>
            </a:r>
            <a:r>
              <a:rPr lang="en-US" sz="2200"/>
              <a:t> as a parameter</a:t>
            </a:r>
            <a:endParaRPr/>
          </a:p>
          <a:p>
            <a:pPr indent="-256031" lvl="0" marL="365760" rtl="0" algn="l">
              <a:spcBef>
                <a:spcPts val="400"/>
              </a:spcBef>
              <a:spcAft>
                <a:spcPts val="0"/>
              </a:spcAft>
              <a:buSzPts val="2420"/>
              <a:buFont typeface="Arial"/>
              <a:buChar char="•"/>
            </a:pPr>
            <a:r>
              <a:rPr lang="en-US" sz="2200"/>
              <a:t>Let’s add an equals method to our previous class</a:t>
            </a:r>
            <a:endParaRPr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Objects to Strings</a:t>
            </a:r>
            <a:endParaRPr/>
          </a:p>
        </p:txBody>
      </p:sp>
      <p:sp>
        <p:nvSpPr>
          <p:cNvPr id="151" name="Google Shape;151;p18"/>
          <p:cNvSpPr txBox="1"/>
          <p:nvPr>
            <p:ph idx="1" type="body"/>
          </p:nvPr>
        </p:nvSpPr>
        <p:spPr>
          <a:xfrm>
            <a:off x="381000" y="10668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spcBef>
                <a:spcPts val="0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What happens if we try to print a Student object?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Invoke println using a Student object as an argument?</a:t>
            </a:r>
            <a:endParaRPr/>
          </a:p>
          <a:p>
            <a:pPr indent="0" lvl="1" marL="393192" rtl="0" algn="l">
              <a:spcBef>
                <a:spcPts val="324"/>
              </a:spcBef>
              <a:spcAft>
                <a:spcPts val="0"/>
              </a:spcAft>
              <a:buSzPts val="2640"/>
              <a:buNone/>
            </a:pPr>
            <a:r>
              <a:rPr lang="en-US" sz="2400"/>
              <a:t>	Student s1 = new Student ();</a:t>
            </a:r>
            <a:endParaRPr/>
          </a:p>
          <a:p>
            <a:pPr indent="0" lvl="1" marL="393192" rtl="0" algn="l">
              <a:spcBef>
                <a:spcPts val="324"/>
              </a:spcBef>
              <a:spcAft>
                <a:spcPts val="0"/>
              </a:spcAft>
              <a:buSzPts val="2640"/>
              <a:buNone/>
            </a:pPr>
            <a:r>
              <a:rPr lang="en-US" sz="2400"/>
              <a:t>	System.out.println (s1);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Something like this prints:</a:t>
            </a:r>
            <a:endParaRPr/>
          </a:p>
          <a:p>
            <a:pPr indent="0" lvl="0" marL="109728" rtl="0" algn="l">
              <a:spcBef>
                <a:spcPts val="400"/>
              </a:spcBef>
              <a:spcAft>
                <a:spcPts val="0"/>
              </a:spcAft>
              <a:buSzPts val="2640"/>
              <a:buNone/>
            </a:pPr>
            <a:r>
              <a:rPr lang="en-US" sz="2400"/>
              <a:t>	</a:t>
            </a:r>
            <a:r>
              <a:rPr lang="en-US" sz="2400">
                <a:solidFill>
                  <a:srgbClr val="000000"/>
                </a:solidFill>
              </a:rPr>
              <a:t>Student@82ba41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1836"/>
              <a:buFont typeface="Noto Sans Symbols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152" name="Google Shape;152;p18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9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90"/>
              <a:buFont typeface="Calibri"/>
              <a:buNone/>
            </a:pPr>
            <a:r>
              <a:rPr lang="en-US" sz="3690" u="sng"/>
              <a:t>Java Knows “How” To Print Any Object</a:t>
            </a:r>
            <a:endParaRPr/>
          </a:p>
        </p:txBody>
      </p:sp>
      <p:sp>
        <p:nvSpPr>
          <p:cNvPr id="158" name="Google Shape;158;p19"/>
          <p:cNvSpPr txBox="1"/>
          <p:nvPr>
            <p:ph idx="1" type="body"/>
          </p:nvPr>
        </p:nvSpPr>
        <p:spPr>
          <a:xfrm>
            <a:off x="304800" y="10668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1" lvl="0" marL="36576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 sz="2300"/>
              <a:t>Why?  </a:t>
            </a:r>
            <a:endParaRPr/>
          </a:p>
          <a:p>
            <a:pPr indent="-228599" lvl="1" marL="621792" rtl="0" algn="l">
              <a:lnSpc>
                <a:spcPct val="70000"/>
              </a:lnSpc>
              <a:spcBef>
                <a:spcPts val="324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/>
              <a:t>Every class has a default toString method</a:t>
            </a:r>
            <a:endParaRPr/>
          </a:p>
          <a:p>
            <a:pPr indent="-228599" lvl="1" marL="621792" rtl="0" algn="l">
              <a:lnSpc>
                <a:spcPct val="70000"/>
              </a:lnSpc>
              <a:spcBef>
                <a:spcPts val="324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/>
              <a:t>toString converts objects into strings</a:t>
            </a:r>
            <a:endParaRPr/>
          </a:p>
          <a:p>
            <a:pPr indent="-228599" lvl="1" marL="621792" rtl="0" algn="l">
              <a:lnSpc>
                <a:spcPct val="70000"/>
              </a:lnSpc>
              <a:spcBef>
                <a:spcPts val="324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/>
              <a:t>System.out.println calls this method to print an object</a:t>
            </a:r>
            <a:endParaRPr/>
          </a:p>
          <a:p>
            <a:pPr indent="-228599" lvl="1" marL="621792" rtl="0" algn="l">
              <a:lnSpc>
                <a:spcPct val="70000"/>
              </a:lnSpc>
              <a:spcBef>
                <a:spcPts val="324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/>
              <a:t>Default:  object type and address</a:t>
            </a:r>
            <a:endParaRPr/>
          </a:p>
          <a:p>
            <a:pPr indent="-256031" lvl="0" marL="36576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 sz="2300"/>
              <a:t>toString can be overridden!</a:t>
            </a:r>
            <a:endParaRPr/>
          </a:p>
          <a:p>
            <a:pPr indent="-256032" lvl="0" marL="36576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632"/>
              <a:buFont typeface="Noto Sans Symbols"/>
              <a:buNone/>
            </a:pPr>
            <a:r>
              <a:t/>
            </a:r>
            <a:endParaRPr sz="2400"/>
          </a:p>
          <a:p>
            <a:pPr indent="-256032" lvl="0" marL="36576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632"/>
              <a:buFont typeface="Noto Sans Symbols"/>
              <a:buNone/>
            </a:pPr>
            <a:r>
              <a:rPr lang="en-US" sz="2400"/>
              <a:t> 	// The method for converting Students to strings</a:t>
            </a:r>
            <a:endParaRPr/>
          </a:p>
          <a:p>
            <a:pPr indent="-256032" lvl="0" marL="36576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632"/>
              <a:buFont typeface="Noto Sans Symbols"/>
              <a:buNone/>
            </a:pPr>
            <a:r>
              <a:t/>
            </a:r>
            <a:endParaRPr sz="2400"/>
          </a:p>
          <a:p>
            <a:pPr indent="-256032" lvl="0" marL="36576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632"/>
              <a:buFont typeface="Noto Sans Symbols"/>
              <a:buNone/>
            </a:pPr>
            <a:r>
              <a:rPr lang="en-US" sz="2400"/>
              <a:t>    public String toString() {</a:t>
            </a:r>
            <a:endParaRPr/>
          </a:p>
          <a:p>
            <a:pPr indent="-256032" lvl="0" marL="36576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632"/>
              <a:buFont typeface="Noto Sans Symbols"/>
              <a:buNone/>
            </a:pPr>
            <a:r>
              <a:rPr lang="en-US" sz="2400"/>
              <a:t>          return (name + “: ” + id);</a:t>
            </a:r>
            <a:endParaRPr/>
          </a:p>
          <a:p>
            <a:pPr indent="-256032" lvl="0" marL="36576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632"/>
              <a:buFont typeface="Noto Sans Symbols"/>
              <a:buNone/>
            </a:pPr>
            <a:r>
              <a:rPr lang="en-US" sz="2400"/>
              <a:t>    }</a:t>
            </a:r>
            <a:endParaRPr/>
          </a:p>
          <a:p>
            <a:pPr indent="-256032" lvl="0" marL="36576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632"/>
              <a:buFont typeface="Noto Sans Symbols"/>
              <a:buNone/>
            </a:pPr>
            <a:r>
              <a:t/>
            </a:r>
            <a:endParaRPr sz="2400"/>
          </a:p>
          <a:p>
            <a:pPr indent="-256031" lvl="0" marL="36576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2530"/>
              <a:buFont typeface="Arial"/>
              <a:buChar char="•"/>
            </a:pPr>
            <a:r>
              <a:rPr lang="en-US" sz="2300"/>
              <a:t>Let’s add a toString method to our previous example</a:t>
            </a:r>
            <a:endParaRPr/>
          </a:p>
          <a:p>
            <a:pPr indent="-256032" lvl="0" marL="36576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632"/>
              <a:buFont typeface="Noto Sans Symbols"/>
              <a:buNone/>
            </a:pPr>
            <a:r>
              <a:t/>
            </a:r>
            <a:endParaRPr sz="2400"/>
          </a:p>
        </p:txBody>
      </p:sp>
      <p:sp>
        <p:nvSpPr>
          <p:cNvPr id="159" name="Google Shape;159;p19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Initialization of Variables</a:t>
            </a:r>
            <a:endParaRPr/>
          </a:p>
        </p:txBody>
      </p:sp>
      <p:sp>
        <p:nvSpPr>
          <p:cNvPr id="166" name="Google Shape;166;p20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0"/>
          <p:cNvSpPr txBox="1"/>
          <p:nvPr>
            <p:ph idx="1" type="body"/>
          </p:nvPr>
        </p:nvSpPr>
        <p:spPr>
          <a:xfrm>
            <a:off x="304800" y="1066800"/>
            <a:ext cx="8534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spcBef>
                <a:spcPts val="0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Remember than instance variables have default values if they are not initialized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boolean → false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numeric → zero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references → null</a:t>
            </a:r>
            <a:endParaRPr sz="2400"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Instance variables can be initialized when they are declared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Instance variables can be initialized in the constructor</a:t>
            </a:r>
            <a:endParaRPr/>
          </a:p>
          <a:p>
            <a:pPr indent="-256032" lvl="0" marL="365760" rtl="0" algn="l">
              <a:spcBef>
                <a:spcPts val="400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The constructor will override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Static Variables</a:t>
            </a:r>
            <a:endParaRPr/>
          </a:p>
        </p:txBody>
      </p:sp>
      <p:sp>
        <p:nvSpPr>
          <p:cNvPr id="174" name="Google Shape;174;p21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1"/>
          <p:cNvSpPr txBox="1"/>
          <p:nvPr>
            <p:ph idx="1" type="body"/>
          </p:nvPr>
        </p:nvSpPr>
        <p:spPr>
          <a:xfrm>
            <a:off x="304800" y="990600"/>
            <a:ext cx="85344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spcBef>
                <a:spcPts val="0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We have seen static methods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Methods that do not require an object in order to be called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They don’t refer to any instance variables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We called them using the name of the class</a:t>
            </a:r>
            <a:endParaRPr/>
          </a:p>
          <a:p>
            <a:pPr indent="-228600" lvl="1" marL="621792" rtl="0" algn="l">
              <a:spcBef>
                <a:spcPts val="324"/>
              </a:spcBef>
              <a:spcAft>
                <a:spcPts val="0"/>
              </a:spcAft>
              <a:buSzPts val="2640"/>
              <a:buFont typeface="Arial"/>
              <a:buChar char="•"/>
            </a:pPr>
            <a:r>
              <a:rPr lang="en-US" sz="2400"/>
              <a:t>They can also be called using an object of the class but that is not recommended (e.g., you get warning in Eclipse)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oncourse">
  <a:themeElements>
    <a:clrScheme name="Paper">
      <a:dk1>
        <a:srgbClr val="000000"/>
      </a:dk1>
      <a:lt1>
        <a:srgbClr val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